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108" y="-6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4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3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1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5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5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2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8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6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7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2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F94DB-069D-4F2C-9BE0-D9D16F28DDF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EB432-BC91-48DB-9449-7211962B9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6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5334000"/>
            <a:ext cx="10067926" cy="121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C:\Documents and Settings\simbada\Desktop\KOP  BADAN PENGHUBUNG-1.jpg"/>
          <p:cNvPicPr/>
          <p:nvPr/>
        </p:nvPicPr>
        <p:blipFill>
          <a:blip r:embed="rId3"/>
          <a:srcRect t="3469" b="77646"/>
          <a:stretch>
            <a:fillRect/>
          </a:stretch>
        </p:blipFill>
        <p:spPr bwMode="auto">
          <a:xfrm>
            <a:off x="76201" y="228600"/>
            <a:ext cx="89154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5800" y="2438400"/>
            <a:ext cx="7696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MAKLUMAT </a:t>
            </a:r>
            <a:r>
              <a:rPr lang="en-US" dirty="0" smtClean="0"/>
              <a:t>PELAYANAN</a:t>
            </a:r>
          </a:p>
          <a:p>
            <a:pPr algn="ctr"/>
            <a:endParaRPr lang="en-US" dirty="0"/>
          </a:p>
          <a:p>
            <a:pPr algn="just"/>
            <a:r>
              <a:rPr lang="en-US" dirty="0"/>
              <a:t>DENGAN INI KAMI MENYATAKAN 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 smtClean="0"/>
              <a:t>SANGGUP </a:t>
            </a:r>
            <a:r>
              <a:rPr lang="en-US" dirty="0"/>
              <a:t>MENYELENGGARAKAN PELAYANAN SESUAI STANDAR PELAYANAN YANG TELAH DITETAPKAN 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MEMBERIKAN PELAYANAN SESUAI DENGAN KEWAJIBAN DAN AKAN MELAKUKAN PERBAIKAN SECARA TERUS MENERUS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/>
              <a:t>BERSEDIA UNTUK MENERIMA SANKSI, DAN/ATAU MEMBERIKAN KOMPENSASI APABILA PELAYANAN YANG DIBERIKAN TIDAK SESUAI STANDAR</a:t>
            </a:r>
          </a:p>
        </p:txBody>
      </p:sp>
    </p:spTree>
    <p:extLst>
      <p:ext uri="{BB962C8B-B14F-4D97-AF65-F5344CB8AC3E}">
        <p14:creationId xmlns:p14="http://schemas.microsoft.com/office/powerpoint/2010/main" val="33344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 One Pro K7Z</dc:creator>
  <cp:lastModifiedBy>MyPC One Pro K7Z</cp:lastModifiedBy>
  <cp:revision>2</cp:revision>
  <dcterms:created xsi:type="dcterms:W3CDTF">2023-06-13T02:52:09Z</dcterms:created>
  <dcterms:modified xsi:type="dcterms:W3CDTF">2023-06-13T03:07:02Z</dcterms:modified>
</cp:coreProperties>
</file>